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65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75" r:id="rId14"/>
    <p:sldId id="371" r:id="rId15"/>
    <p:sldId id="373" r:id="rId16"/>
    <p:sldId id="318" r:id="rId17"/>
    <p:sldId id="341" r:id="rId18"/>
    <p:sldId id="374" r:id="rId19"/>
    <p:sldId id="369" r:id="rId20"/>
    <p:sldId id="349" r:id="rId21"/>
    <p:sldId id="364" r:id="rId22"/>
    <p:sldId id="379" r:id="rId23"/>
    <p:sldId id="378" r:id="rId24"/>
    <p:sldId id="348" r:id="rId25"/>
    <p:sldId id="376" r:id="rId26"/>
    <p:sldId id="270" r:id="rId27"/>
    <p:sldId id="352" r:id="rId28"/>
    <p:sldId id="316" r:id="rId29"/>
    <p:sldId id="317" r:id="rId30"/>
    <p:sldId id="357" r:id="rId31"/>
    <p:sldId id="377" r:id="rId32"/>
    <p:sldId id="380" r:id="rId33"/>
    <p:sldId id="381" r:id="rId34"/>
    <p:sldId id="319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2649" autoAdjust="0"/>
  </p:normalViewPr>
  <p:slideViewPr>
    <p:cSldViewPr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SGF&amp;network=MO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mo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12&amp;station=_SGF&amp;year=2020&amp;hour=00&amp;var=mucape_jkg&amp;level=500&amp;dpi=100&amp;_fmt=j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vtec/search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total&amp;ilabel=yes&amp;geo=polygon&amp;drawc=yes&amp;year=2020&amp;year2=2020&amp;sdate=2008%2F01%2F01+0000&amp;edate=2018%2F01%2F01+0000&amp;station=ILX&amp;state=IA&amp;phenomena=SV&amp;significance=W&amp;cmap=terrain&amp;cmap_r=on&amp;interval=1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ugc&amp;drawc=yes&amp;year=2008&amp;year2=2020&amp;sdate=2008%2F01%2F01+0000&amp;edate=2018%2F01%2F01+0000&amp;station=JKL&amp;state=IA&amp;phenomena=FF&amp;significance=W&amp;cmap=terrain&amp;cmap_r=on&amp;interval=1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56&amp;opt=wfo&amp;state=IA&amp;station=LMK&amp;phenomena=SV&amp;significance=W&amp;dpi=100&amp;_fmt=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IND&amp;p=TO&amp;dpi=100&amp;_fmt=pn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38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mesonet.agron.iastate.edu/plotting/auto/?_wait=no&amp;q=167&amp;network=KY_ASOS&amp;zstation=SDF&amp;month=9&amp;year=2020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PAH&amp;state=IA&amp;phenomena=SV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The IEM and other things that should interest the audience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hlinkClick r:id="rId2"/>
              </a:rPr>
              <a:t>(Link)</a:t>
            </a:r>
            <a:endParaRPr lang="en-US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191"/>
            <a:ext cx="4038600" cy="27419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hlinkClick r:id="rId2"/>
              </a:rPr>
              <a:t>(Link)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123"/>
            <a:ext cx="8229600" cy="429011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7"/>
            <a:ext cx="4038600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633A-F372-4300-B2B0-DBED7D09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 spoke with CR SOO’s, 2007!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F553-2885-4757-9EA3-58B03CA17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315200" cy="4525963"/>
          </a:xfrm>
        </p:spPr>
        <p:txBody>
          <a:bodyPr/>
          <a:lstStyle/>
          <a:p>
            <a:r>
              <a:rPr lang="en-US" dirty="0"/>
              <a:t>Feb 14, 2007 CR SOO/WCM Conference KC</a:t>
            </a:r>
          </a:p>
          <a:p>
            <a:r>
              <a:rPr lang="en-US" dirty="0"/>
              <a:t>Shamelessly promoting </a:t>
            </a:r>
            <a:r>
              <a:rPr lang="en-US" dirty="0" err="1"/>
              <a:t>IEMChat</a:t>
            </a:r>
            <a:r>
              <a:rPr lang="en-US" dirty="0"/>
              <a:t> -&gt; </a:t>
            </a:r>
            <a:r>
              <a:rPr lang="en-US" dirty="0" err="1"/>
              <a:t>NWSChat</a:t>
            </a:r>
            <a:endParaRPr lang="en-US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5FF72-9737-4FDB-9844-A8DDA218B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877606"/>
            <a:ext cx="5486400" cy="3523194"/>
          </a:xfrm>
        </p:spPr>
      </p:pic>
    </p:spTree>
    <p:extLst>
      <p:ext uri="{BB962C8B-B14F-4D97-AF65-F5344CB8AC3E}">
        <p14:creationId xmlns:p14="http://schemas.microsoft.com/office/powerpoint/2010/main" val="515604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9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4696-5AF0-4D74-BC39-8633262E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Sounding Archive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E40A4-738C-4EF2-A24E-36B6460BE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10112"/>
            <a:ext cx="8298808" cy="29906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35C-FD9A-44B4-AEE1-0921C235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Yearly interactive timeseries </a:t>
            </a:r>
            <a:r>
              <a:rPr lang="en-US" dirty="0">
                <a:hlinkClick r:id="rId3"/>
              </a:rPr>
              <a:t>(Link)</a:t>
            </a:r>
            <a:endParaRPr lang="en-US" dirty="0"/>
          </a:p>
          <a:p>
            <a:r>
              <a:rPr lang="en-US" dirty="0"/>
              <a:t>Computed ~40 some sounding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747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323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580419"/>
            <a:ext cx="8763000" cy="4680995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hlinkClick r:id="rId2"/>
              </a:rPr>
              <a:t>(Link)</a:t>
            </a:r>
            <a:br>
              <a:rPr lang="en-US" dirty="0"/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560"/>
            <a:ext cx="8229600" cy="4289242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County</a:t>
            </a:r>
            <a:r>
              <a:rPr lang="en-US" dirty="0"/>
              <a:t> SVR/TOR Warnings</a:t>
            </a:r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664223" y="2200181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NEXRAD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Storm Based Warnings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NWS </a:t>
            </a:r>
            <a:r>
              <a:rPr lang="en-US" b="1" dirty="0">
                <a:solidFill>
                  <a:srgbClr val="FFFF00"/>
                </a:solidFill>
              </a:rPr>
              <a:t>SBW</a:t>
            </a:r>
            <a:r>
              <a:rPr lang="en-US" dirty="0"/>
              <a:t> SVR/TOR Warnings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Cow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Raccoon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2002-2020 Presented IEM stuff at ~20 NWS Offices, including IND.  Your office could be next!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6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8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#56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4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Palace Script MT" panose="030303020206070C0B05" pitchFamily="66" charset="0"/>
              </a:rPr>
              <a:t>Precious Memories…</a:t>
            </a:r>
            <a:endParaRPr lang="en-US" sz="80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9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2459"/>
            <a:ext cx="8954771" cy="5117995"/>
          </a:xfrm>
        </p:spPr>
      </p:pic>
      <p:sp>
        <p:nvSpPr>
          <p:cNvPr id="7" name="Rounded Rectangle 6"/>
          <p:cNvSpPr/>
          <p:nvPr/>
        </p:nvSpPr>
        <p:spPr>
          <a:xfrm>
            <a:off x="2362200" y="1752600"/>
            <a:ext cx="2293257" cy="3810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29F7FE34-5C1F-4AF9-92D1-AC2D0EF00FAE}"/>
              </a:ext>
            </a:extLst>
          </p:cNvPr>
          <p:cNvSpPr/>
          <p:nvPr/>
        </p:nvSpPr>
        <p:spPr>
          <a:xfrm>
            <a:off x="7010400" y="4191000"/>
            <a:ext cx="1759857" cy="228600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9057443-3DCF-450E-9B62-5FD9CB1421F4}"/>
              </a:ext>
            </a:extLst>
          </p:cNvPr>
          <p:cNvSpPr/>
          <p:nvPr/>
        </p:nvSpPr>
        <p:spPr>
          <a:xfrm>
            <a:off x="1752599" y="5635040"/>
            <a:ext cx="1752601" cy="515413"/>
          </a:xfrm>
          <a:prstGeom prst="roundRect">
            <a:avLst>
              <a:gd name="adj" fmla="val 4787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~210 Plot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09" y="1960716"/>
            <a:ext cx="4038596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5" y="1960716"/>
            <a:ext cx="4038596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1392672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1367705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316100" y="5010419"/>
            <a:ext cx="636900" cy="10093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4953000" y="5037554"/>
            <a:ext cx="3333396" cy="98224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12266</TotalTime>
  <Words>1031</Words>
  <Application>Microsoft Office PowerPoint</Application>
  <PresentationFormat>On-screen Show (4:3)</PresentationFormat>
  <Paragraphs>151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Palace Script MT</vt:lpstr>
      <vt:lpstr>Times New Roman</vt:lpstr>
      <vt:lpstr>Office Theme</vt:lpstr>
      <vt:lpstr>The IEM and other things that should interest the audience</vt:lpstr>
      <vt:lpstr>Last I spoke with CR SOO’s, 2007!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~210 Plot Types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</vt:lpstr>
      <vt:lpstr>NEXRAD Archives</vt:lpstr>
      <vt:lpstr>COOP Reports by WFO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Sounding Archive</vt:lpstr>
      <vt:lpstr>The IEM’s VTEC Database</vt:lpstr>
      <vt:lpstr>VTEC Browser</vt:lpstr>
      <vt:lpstr>SBW Polygon Search by Point (Link) (same page has by county/zone)</vt:lpstr>
      <vt:lpstr>NWS County SVR/TOR Warnings</vt:lpstr>
      <vt:lpstr>NWS SBW SVR/TOR Warnings</vt:lpstr>
      <vt:lpstr>IEM Cow</vt:lpstr>
      <vt:lpstr>IEM Raccoon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325</cp:revision>
  <dcterms:created xsi:type="dcterms:W3CDTF">2011-03-15T14:09:51Z</dcterms:created>
  <dcterms:modified xsi:type="dcterms:W3CDTF">2020-09-22T02:30:53Z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